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CB701-257D-45DA-B7BC-D4A5D4F40710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9DC0A-A2DB-4ACD-9E29-5D1BBC8D5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2B5E-8E98-4E19-A835-B6273A0C41B3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798B-80BD-4909-8914-F554B7E1559B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F435-0C2D-4687-A71A-0D2CC8858E29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6492-01D9-4691-983F-4C4256BD03E3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ABDD-B81D-4D4D-837D-BF54F843C57A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CB9-8B55-4EFE-A83D-1BB972649634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F442-15C1-4138-B3D3-2E263845D4DB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F8E0B-FC9B-4185-9CC2-51FBACE03FDD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B901-9720-4DE4-B8DA-FA89D177DDD4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8A02-1C55-4B82-A52F-58E33EDE823D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F487-A23B-4864-98EB-C1BFC9080363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1851B8-9A35-4030-AC44-0E0F47165FE9}" type="datetime1">
              <a:rPr lang="en-US" smtClean="0"/>
              <a:pPr/>
              <a:t>5/17/2012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4D09C7-CFF4-46C9-9A85-9EB06EC99A9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gardenartsnursery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4.gif"/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851648" cy="990600"/>
          </a:xfrm>
        </p:spPr>
        <p:txBody>
          <a:bodyPr/>
          <a:lstStyle/>
          <a:p>
            <a:pPr algn="ctr"/>
            <a:r>
              <a:rPr lang="en-US" dirty="0" smtClean="0"/>
              <a:t>Garden Arts Nursery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05400" y="3581400"/>
            <a:ext cx="3733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Office: 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B-72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, Chatterpur Enclave, Phase-II, 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    New 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Delhi-110072.</a:t>
            </a:r>
          </a:p>
          <a:p>
            <a:endParaRPr lang="en-IN" sz="1400" dirty="0" smtClean="0">
              <a:latin typeface="+mj-lt"/>
            </a:endParaRPr>
          </a:p>
          <a:p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Site Office: C-4, Pushpanjali farms, Bijwasan, New Delhi-110061 </a:t>
            </a:r>
            <a:endParaRPr lang="en-IN" sz="1400" dirty="0">
              <a:latin typeface="+mj-lt"/>
            </a:endParaRPr>
          </a:p>
          <a:p>
            <a:endParaRPr lang="en-IN" sz="1400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n-IN" sz="14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Nurseries 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: </a:t>
            </a:r>
            <a:endParaRPr lang="en-IN" sz="1400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en-IN" sz="1400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 .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Palam </a:t>
            </a:r>
            <a:r>
              <a:rPr lang="en-IN" sz="14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Vihar Road, Bijwasan 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, New Delhi- </a:t>
            </a:r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110061</a:t>
            </a:r>
          </a:p>
          <a:p>
            <a:r>
              <a:rPr lang="en-IN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II. Village Nangli Wazidpur, Sec-163, Noida, U .P.</a:t>
            </a:r>
            <a:endParaRPr lang="en-IN" sz="1400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en-US" sz="1400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Email: 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hlinkClick r:id="rId2"/>
              </a:rPr>
              <a:t>gardenartsnursery@gmail.com</a:t>
            </a:r>
            <a:endParaRPr lang="en-US" sz="1400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Mob : 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+91-9811119695</a:t>
            </a:r>
            <a:endParaRPr lang="en-US" sz="1400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19600" y="26670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Celebrating 16 years </a:t>
            </a:r>
          </a:p>
        </p:txBody>
      </p:sp>
      <p:pic>
        <p:nvPicPr>
          <p:cNvPr id="1026" name="Picture 2" descr="C:\Documents and Settings\manish.sharma1\Desktop\Letterhe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132896"/>
            <a:ext cx="1295400" cy="13629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About Us :</a:t>
            </a:r>
            <a:endParaRPr lang="en-US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1806188"/>
            <a:ext cx="83058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Established in 1995,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Garden Arts Nursery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has emerged as a leading nursery of Delhi. We have dedicated team of qualified horticulturists specializing in the development, landscaping and maintenance of gardens and farm houses.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The Garden Arts Nursery is a popular name in the arena of landscape development. We also undertake maintenance contract for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display both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indoor and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outdoor plants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the premises of our esteemed clients. We possess and maintain a rare collection of various types of house plants, trees, shrubs, creepers, rose plants and grasses, etc. to ensure that our clients’ premises stand out in the vicinity.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Successfully providing superlative landscape development and horticulture maintenance, Garden Arts Nursery has grown at an enviable pace over the last 16 years. With its ever- increasing number of repeated clients, the Nursery expects a much higher growth for itself in the years to come.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Services 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905000"/>
            <a:ext cx="7924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Landscaping and planning of premises</a:t>
            </a:r>
            <a:r>
              <a:rPr lang="en-IN" dirty="0" smtClean="0">
                <a:latin typeface="+mj-lt"/>
              </a:rPr>
              <a:t>.</a:t>
            </a:r>
          </a:p>
          <a:p>
            <a:pPr lvl="0">
              <a:buFont typeface="Wingdings" pitchFamily="2" charset="2"/>
              <a:buChar char="v"/>
            </a:pPr>
            <a:endParaRPr lang="en-IN" dirty="0" smtClean="0">
              <a:latin typeface="+mj-lt"/>
            </a:endParaRPr>
          </a:p>
          <a:p>
            <a:pPr lvl="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Development of soft &amp; hard landscaping.</a:t>
            </a:r>
            <a:endParaRPr lang="en-IN" dirty="0" smtClean="0">
              <a:latin typeface="+mj-lt"/>
            </a:endParaRPr>
          </a:p>
          <a:p>
            <a:pPr lvl="0"/>
            <a:endParaRPr lang="en-US" dirty="0" smtClean="0">
              <a:latin typeface="+mj-lt"/>
            </a:endParaRPr>
          </a:p>
          <a:p>
            <a:pPr lvl="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Layout of special features like rockeries, waterfalls, dry stream lily ponds and      pergolas.</a:t>
            </a:r>
          </a:p>
          <a:p>
            <a:pPr lvl="0"/>
            <a:endParaRPr lang="en-US" dirty="0" smtClean="0">
              <a:latin typeface="+mj-lt"/>
            </a:endParaRPr>
          </a:p>
          <a:p>
            <a:pPr lvl="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Planting of trees, shrubs, ground covers, etc.</a:t>
            </a:r>
          </a:p>
          <a:p>
            <a:pPr lvl="0"/>
            <a:endParaRPr lang="en-US" dirty="0" smtClean="0">
              <a:latin typeface="+mj-lt"/>
            </a:endParaRPr>
          </a:p>
          <a:p>
            <a:pPr lvl="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Supply of specimen plants and plant materials like seedling, bulbs, etc.</a:t>
            </a:r>
          </a:p>
          <a:p>
            <a:pPr lvl="0"/>
            <a:endParaRPr lang="en-US" dirty="0" smtClean="0">
              <a:latin typeface="+mj-lt"/>
            </a:endParaRPr>
          </a:p>
          <a:p>
            <a:pPr lvl="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Providing and maintenance of different types of indoor and outdoor </a:t>
            </a:r>
            <a:r>
              <a:rPr lang="en-IN" dirty="0" smtClean="0">
                <a:latin typeface="+mj-lt"/>
              </a:rPr>
              <a:t>gardens</a:t>
            </a:r>
            <a:r>
              <a:rPr lang="en-IN" dirty="0" smtClean="0">
                <a:latin typeface="+mj-lt"/>
              </a:rPr>
              <a:t>.</a:t>
            </a:r>
            <a:endParaRPr lang="en-IN" dirty="0" smtClean="0">
              <a:latin typeface="+mj-lt"/>
            </a:endParaRPr>
          </a:p>
          <a:p>
            <a:pPr lvl="0"/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Overall maintenance of landscape and horticulture </a:t>
            </a:r>
            <a:r>
              <a:rPr lang="en-IN" dirty="0" smtClean="0">
                <a:latin typeface="+mj-lt"/>
              </a:rPr>
              <a:t>works</a:t>
            </a:r>
            <a:r>
              <a:rPr lang="en-IN" dirty="0" smtClean="0">
                <a:latin typeface="+mj-lt"/>
              </a:rPr>
              <a:t>.</a:t>
            </a:r>
            <a:endParaRPr lang="en-IN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763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IN" sz="5400" b="1" dirty="0" smtClean="0"/>
              <a:t>  </a:t>
            </a:r>
            <a:br>
              <a:rPr lang="en-IN" sz="5400" b="1" dirty="0" smtClean="0"/>
            </a:b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> </a:t>
            </a:r>
            <a:r>
              <a:rPr lang="en-IN" sz="6000" dirty="0" smtClean="0"/>
              <a:t>Why Us:</a:t>
            </a:r>
            <a:endParaRPr lang="en-US" sz="6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" y="19812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IN" dirty="0">
                <a:latin typeface="+mj-lt"/>
              </a:rPr>
              <a:t>We maintain a rare collection of roses, plants, shrubs and creepers to keep our clients’ premises delightfully different</a:t>
            </a:r>
            <a:r>
              <a:rPr lang="en-IN" dirty="0" smtClean="0">
                <a:latin typeface="+mj-lt"/>
              </a:rPr>
              <a:t>.</a:t>
            </a:r>
          </a:p>
          <a:p>
            <a:pPr lvl="0"/>
            <a:endParaRPr lang="en-US" dirty="0">
              <a:latin typeface="+mj-lt"/>
            </a:endParaRPr>
          </a:p>
          <a:p>
            <a:pPr lvl="0">
              <a:buFont typeface="Wingdings" pitchFamily="2" charset="2"/>
              <a:buChar char="Ø"/>
            </a:pPr>
            <a:r>
              <a:rPr lang="en-IN" dirty="0">
                <a:latin typeface="+mj-lt"/>
              </a:rPr>
              <a:t>We offer picturesque and unique landscape development, using modern props to enhance the beauty of the premises</a:t>
            </a:r>
            <a:r>
              <a:rPr lang="en-IN" dirty="0" smtClean="0">
                <a:latin typeface="+mj-lt"/>
              </a:rPr>
              <a:t>.</a:t>
            </a:r>
          </a:p>
          <a:p>
            <a:pPr lvl="0"/>
            <a:endParaRPr lang="en-US" dirty="0">
              <a:latin typeface="+mj-lt"/>
            </a:endParaRPr>
          </a:p>
          <a:p>
            <a:pPr lvl="0">
              <a:buFont typeface="Wingdings" pitchFamily="2" charset="2"/>
              <a:buChar char="Ø"/>
            </a:pPr>
            <a:r>
              <a:rPr lang="en-IN" dirty="0">
                <a:latin typeface="+mj-lt"/>
              </a:rPr>
              <a:t>We undertake overall maintenance of landscape and horticulture to ensure that our clients’ surroundings remain beautiful for a long period without any convenience to them</a:t>
            </a:r>
            <a:r>
              <a:rPr lang="en-IN" dirty="0" smtClean="0">
                <a:latin typeface="+mj-lt"/>
              </a:rPr>
              <a:t>.</a:t>
            </a:r>
          </a:p>
          <a:p>
            <a:pPr lvl="0"/>
            <a:endParaRPr lang="en-US" dirty="0">
              <a:latin typeface="+mj-lt"/>
            </a:endParaRPr>
          </a:p>
          <a:p>
            <a:pPr lvl="0">
              <a:buFont typeface="Wingdings" pitchFamily="2" charset="2"/>
              <a:buChar char="Ø"/>
            </a:pPr>
            <a:r>
              <a:rPr lang="en-IN" dirty="0">
                <a:latin typeface="+mj-lt"/>
              </a:rPr>
              <a:t>We maintain a team of expert horticulturists and creative landscape developers who work with passion and dedication. </a:t>
            </a:r>
            <a:endParaRPr lang="en-IN" dirty="0" smtClean="0">
              <a:latin typeface="+mj-lt"/>
            </a:endParaRPr>
          </a:p>
          <a:p>
            <a:pPr lvl="0"/>
            <a:endParaRPr lang="en-US" dirty="0">
              <a:latin typeface="+mj-lt"/>
            </a:endParaRPr>
          </a:p>
          <a:p>
            <a:pPr lvl="0">
              <a:buFont typeface="Wingdings" pitchFamily="2" charset="2"/>
              <a:buChar char="Ø"/>
            </a:pPr>
            <a:r>
              <a:rPr lang="en-IN" dirty="0">
                <a:latin typeface="+mj-lt"/>
              </a:rPr>
              <a:t>Our experience of working with esteemed companies and institutions for more than decade has added to our competence and professional growth.</a:t>
            </a:r>
            <a:endParaRPr lang="en-US" dirty="0"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Major Projects :</a:t>
            </a:r>
            <a:endParaRPr lang="en-US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1905001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Development of Horticulture work with  Maintenance </a:t>
            </a:r>
            <a:r>
              <a:rPr lang="en-IN" dirty="0" smtClean="0">
                <a:latin typeface="+mj-lt"/>
              </a:rPr>
              <a:t>at </a:t>
            </a:r>
            <a:r>
              <a:rPr lang="en-IN" b="1" u="sng" dirty="0" smtClean="0">
                <a:latin typeface="+mj-lt"/>
              </a:rPr>
              <a:t>GMR –Delhi International Airport</a:t>
            </a:r>
            <a:r>
              <a:rPr lang="en-IN" dirty="0" smtClean="0">
                <a:latin typeface="+mj-lt"/>
              </a:rPr>
              <a:t> New Delhi</a:t>
            </a:r>
            <a:r>
              <a:rPr lang="en-IN" dirty="0" smtClean="0">
                <a:latin typeface="+mj-lt"/>
              </a:rPr>
              <a:t>.</a:t>
            </a:r>
            <a:endParaRPr lang="en-IN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endParaRPr lang="en-IN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Re-</a:t>
            </a:r>
            <a:r>
              <a:rPr lang="en-IN" dirty="0" err="1" smtClean="0">
                <a:latin typeface="+mj-lt"/>
              </a:rPr>
              <a:t>modeling</a:t>
            </a:r>
            <a:r>
              <a:rPr lang="en-IN" dirty="0" smtClean="0">
                <a:latin typeface="+mj-lt"/>
              </a:rPr>
              <a:t>, up-gradation, renovation of different Stadium (</a:t>
            </a:r>
            <a:r>
              <a:rPr lang="en-IN" dirty="0" err="1" smtClean="0">
                <a:latin typeface="+mj-lt"/>
              </a:rPr>
              <a:t>Indira</a:t>
            </a:r>
            <a:r>
              <a:rPr lang="en-IN" dirty="0" smtClean="0">
                <a:latin typeface="+mj-lt"/>
              </a:rPr>
              <a:t> Gandhi Indoor Stadium, Dr. S.P.M. Stadium, Dr. </a:t>
            </a:r>
            <a:r>
              <a:rPr lang="en-IN" dirty="0" err="1" smtClean="0">
                <a:latin typeface="+mj-lt"/>
              </a:rPr>
              <a:t>Karni</a:t>
            </a:r>
            <a:r>
              <a:rPr lang="en-IN" dirty="0" smtClean="0">
                <a:latin typeface="+mj-lt"/>
              </a:rPr>
              <a:t> Singh Shooting </a:t>
            </a:r>
            <a:r>
              <a:rPr lang="en-IN" dirty="0" err="1" smtClean="0">
                <a:latin typeface="+mj-lt"/>
              </a:rPr>
              <a:t>Ranze</a:t>
            </a:r>
            <a:r>
              <a:rPr lang="en-IN" dirty="0" smtClean="0">
                <a:latin typeface="+mj-lt"/>
              </a:rPr>
              <a:t>) under </a:t>
            </a:r>
            <a:r>
              <a:rPr lang="en-IN" b="1" u="sng" dirty="0" smtClean="0">
                <a:latin typeface="+mj-lt"/>
              </a:rPr>
              <a:t>Common Wealth Games 2010.</a:t>
            </a:r>
          </a:p>
          <a:p>
            <a:pPr marL="342900" indent="-342900">
              <a:buFont typeface="Wingdings" pitchFamily="2" charset="2"/>
              <a:buChar char="v"/>
            </a:pPr>
            <a:endParaRPr lang="en-IN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Development of Horticulture work (Rock Garden)  with 1 year Maintenance in </a:t>
            </a:r>
            <a:r>
              <a:rPr lang="en-IN" b="1" u="sng" dirty="0" err="1" smtClean="0">
                <a:latin typeface="+mj-lt"/>
              </a:rPr>
              <a:t>Rashtrapati</a:t>
            </a:r>
            <a:r>
              <a:rPr lang="en-IN" b="1" u="sng" dirty="0" smtClean="0">
                <a:latin typeface="+mj-lt"/>
              </a:rPr>
              <a:t> </a:t>
            </a:r>
            <a:r>
              <a:rPr lang="en-IN" b="1" u="sng" dirty="0" err="1" smtClean="0">
                <a:latin typeface="+mj-lt"/>
              </a:rPr>
              <a:t>Bhawan</a:t>
            </a:r>
            <a:r>
              <a:rPr lang="en-IN" b="1" u="sng" dirty="0" smtClean="0">
                <a:latin typeface="+mj-lt"/>
              </a:rPr>
              <a:t>, New Delhi.</a:t>
            </a:r>
          </a:p>
          <a:p>
            <a:pPr marL="342900" indent="-342900">
              <a:buFont typeface="Wingdings" pitchFamily="2" charset="2"/>
              <a:buChar char="v"/>
            </a:pPr>
            <a:endParaRPr lang="en-IN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Supply of Different types of Plants for </a:t>
            </a:r>
            <a:r>
              <a:rPr lang="en-IN" b="1" u="sng" dirty="0" smtClean="0">
                <a:latin typeface="+mj-lt"/>
              </a:rPr>
              <a:t>Hyatt Regency,</a:t>
            </a:r>
            <a:r>
              <a:rPr lang="en-IN" dirty="0" smtClean="0">
                <a:latin typeface="+mj-lt"/>
              </a:rPr>
              <a:t> </a:t>
            </a:r>
            <a:r>
              <a:rPr lang="en-IN" dirty="0" err="1" smtClean="0">
                <a:latin typeface="+mj-lt"/>
              </a:rPr>
              <a:t>Bhikaiji</a:t>
            </a:r>
            <a:r>
              <a:rPr lang="en-IN" dirty="0" smtClean="0">
                <a:latin typeface="+mj-lt"/>
              </a:rPr>
              <a:t> </a:t>
            </a:r>
            <a:r>
              <a:rPr lang="en-IN" dirty="0" err="1" smtClean="0">
                <a:latin typeface="+mj-lt"/>
              </a:rPr>
              <a:t>kama</a:t>
            </a:r>
            <a:r>
              <a:rPr lang="en-IN" dirty="0" smtClean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Place New Delhi</a:t>
            </a:r>
            <a:r>
              <a:rPr lang="en-IN" dirty="0" smtClean="0">
                <a:latin typeface="+mj-lt"/>
              </a:rPr>
              <a:t>.</a:t>
            </a:r>
            <a:endParaRPr lang="en-IN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endParaRPr lang="en-IN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Supply of Imported &amp; Rare variety of Plants for </a:t>
            </a:r>
            <a:r>
              <a:rPr lang="en-US" b="1" u="sng" dirty="0" smtClean="0">
                <a:latin typeface="+mj-lt"/>
              </a:rPr>
              <a:t>DLF Golf &amp; Country Club</a:t>
            </a:r>
            <a:r>
              <a:rPr lang="en-US" dirty="0" smtClean="0">
                <a:latin typeface="+mj-lt"/>
              </a:rPr>
              <a:t>, </a:t>
            </a:r>
            <a:r>
              <a:rPr lang="en-US" dirty="0" err="1" smtClean="0">
                <a:latin typeface="+mj-lt"/>
              </a:rPr>
              <a:t>Gurgaon</a:t>
            </a:r>
            <a:r>
              <a:rPr lang="en-US" dirty="0" smtClean="0">
                <a:latin typeface="+mj-lt"/>
              </a:rPr>
              <a:t>, Haryana. </a:t>
            </a:r>
            <a:endParaRPr lang="en-US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endParaRPr lang="en-US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IN" dirty="0" smtClean="0">
                <a:latin typeface="+mj-lt"/>
              </a:rPr>
              <a:t>Development of Horticulture work with maintenance </a:t>
            </a:r>
            <a:r>
              <a:rPr lang="en-IN" dirty="0" smtClean="0">
                <a:latin typeface="+mj-lt"/>
              </a:rPr>
              <a:t>for </a:t>
            </a:r>
            <a:r>
              <a:rPr lang="en-IN" b="1" u="sng" dirty="0" smtClean="0">
                <a:latin typeface="+mj-lt"/>
              </a:rPr>
              <a:t>Delhi Metro Rail Corporation Ltd</a:t>
            </a:r>
            <a:r>
              <a:rPr lang="en-US" b="1" u="sng" dirty="0" smtClean="0">
                <a:latin typeface="+mj-lt"/>
              </a:rPr>
              <a:t>.</a:t>
            </a:r>
            <a:r>
              <a:rPr lang="en-US" dirty="0" smtClean="0">
                <a:latin typeface="+mj-lt"/>
              </a:rPr>
              <a:t> </a:t>
            </a:r>
          </a:p>
          <a:p>
            <a:pPr marL="342900" indent="-342900"/>
            <a:endParaRPr lang="en-IN" dirty="0" smtClean="0">
              <a:latin typeface="+mj-lt"/>
            </a:endParaRPr>
          </a:p>
          <a:p>
            <a:pPr marL="342900" indent="-342900">
              <a:buFont typeface="Wingdings" pitchFamily="2" charset="2"/>
              <a:buChar char="v"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Our Clients: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 descr="C:\Documents and Settings\manish.sharma1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09800"/>
            <a:ext cx="1828800" cy="685800"/>
          </a:xfrm>
          <a:prstGeom prst="rect">
            <a:avLst/>
          </a:prstGeom>
          <a:noFill/>
        </p:spPr>
      </p:pic>
      <p:pic>
        <p:nvPicPr>
          <p:cNvPr id="1027" name="Picture 3" descr="E:\My Data\123\logo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676400"/>
            <a:ext cx="2667000" cy="533400"/>
          </a:xfrm>
          <a:prstGeom prst="rect">
            <a:avLst/>
          </a:prstGeom>
          <a:noFill/>
        </p:spPr>
      </p:pic>
      <p:pic>
        <p:nvPicPr>
          <p:cNvPr id="1028" name="Picture 4" descr="E:\My Data\123\Greater Noid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39836" y="1981200"/>
            <a:ext cx="2022764" cy="762000"/>
          </a:xfrm>
          <a:prstGeom prst="rect">
            <a:avLst/>
          </a:prstGeom>
          <a:noFill/>
        </p:spPr>
      </p:pic>
      <p:pic>
        <p:nvPicPr>
          <p:cNvPr id="1029" name="Picture 5" descr="E:\My Data\123\UBILOGO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352800"/>
            <a:ext cx="2933700" cy="457200"/>
          </a:xfrm>
          <a:prstGeom prst="rect">
            <a:avLst/>
          </a:prstGeom>
          <a:noFill/>
        </p:spPr>
      </p:pic>
      <p:pic>
        <p:nvPicPr>
          <p:cNvPr id="1030" name="Picture 6" descr="E:\My Data\123\Fc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29099" y="3276600"/>
            <a:ext cx="1634613" cy="1447800"/>
          </a:xfrm>
          <a:prstGeom prst="rect">
            <a:avLst/>
          </a:prstGeom>
          <a:noFill/>
        </p:spPr>
      </p:pic>
      <p:pic>
        <p:nvPicPr>
          <p:cNvPr id="1031" name="Picture 7" descr="E:\My Data\123\gail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3886200"/>
            <a:ext cx="2962275" cy="952500"/>
          </a:xfrm>
          <a:prstGeom prst="rect">
            <a:avLst/>
          </a:prstGeom>
          <a:noFill/>
        </p:spPr>
      </p:pic>
      <p:pic>
        <p:nvPicPr>
          <p:cNvPr id="1032" name="Picture 8" descr="E:\My Data\123\DLF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82079" y="2362200"/>
            <a:ext cx="2528521" cy="1104900"/>
          </a:xfrm>
          <a:prstGeom prst="rect">
            <a:avLst/>
          </a:prstGeom>
          <a:noFill/>
        </p:spPr>
      </p:pic>
      <p:pic>
        <p:nvPicPr>
          <p:cNvPr id="1033" name="Picture 9" descr="E:\My Data\123\newcpwdlog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3657600"/>
            <a:ext cx="1600200" cy="1600200"/>
          </a:xfrm>
          <a:prstGeom prst="rect">
            <a:avLst/>
          </a:prstGeom>
          <a:noFill/>
        </p:spPr>
      </p:pic>
      <p:pic>
        <p:nvPicPr>
          <p:cNvPr id="1034" name="Picture 10" descr="E:\My Data\123\The grand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95600" y="4876800"/>
            <a:ext cx="2019300" cy="1371600"/>
          </a:xfrm>
          <a:prstGeom prst="rect">
            <a:avLst/>
          </a:prstGeom>
          <a:noFill/>
        </p:spPr>
      </p:pic>
      <p:pic>
        <p:nvPicPr>
          <p:cNvPr id="1036" name="Picture 12" descr="E:\My Data\123\hyatt_main_brand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" y="5029200"/>
            <a:ext cx="2209800" cy="531989"/>
          </a:xfrm>
          <a:prstGeom prst="rect">
            <a:avLst/>
          </a:prstGeom>
          <a:noFill/>
        </p:spPr>
      </p:pic>
      <p:pic>
        <p:nvPicPr>
          <p:cNvPr id="4" name="Picture 2" descr="E:\My Data\123\DMRC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67350" y="5410200"/>
            <a:ext cx="2990850" cy="914400"/>
          </a:xfrm>
          <a:prstGeom prst="rect">
            <a:avLst/>
          </a:prstGeom>
          <a:noFill/>
        </p:spPr>
      </p:pic>
      <p:pic>
        <p:nvPicPr>
          <p:cNvPr id="5" name="Picture 3" descr="E:\My Data\123\leela_logo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5667375"/>
            <a:ext cx="1428750" cy="9620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09C7-CFF4-46C9-9A85-9EB06EC99A9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2971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  <a:latin typeface="+mj-lt"/>
              </a:rPr>
              <a:t>Thank you</a:t>
            </a:r>
            <a:r>
              <a:rPr lang="en-US" sz="7200" dirty="0" smtClean="0">
                <a:latin typeface="+mj-lt"/>
              </a:rPr>
              <a:t> </a:t>
            </a:r>
            <a:endParaRPr lang="en-US" sz="72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</TotalTime>
  <Words>547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Garden Arts Nursery</vt:lpstr>
      <vt:lpstr>About Us :</vt:lpstr>
      <vt:lpstr>Our Services :</vt:lpstr>
      <vt:lpstr>      Why Us:</vt:lpstr>
      <vt:lpstr>Major Projects :</vt:lpstr>
      <vt:lpstr>Some of Our Clients: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Garden Arts Nursery</dc:title>
  <dc:creator>manish.sharma1</dc:creator>
  <cp:lastModifiedBy>manish.sharma1</cp:lastModifiedBy>
  <cp:revision>23</cp:revision>
  <dcterms:created xsi:type="dcterms:W3CDTF">2012-05-14T08:43:14Z</dcterms:created>
  <dcterms:modified xsi:type="dcterms:W3CDTF">2012-05-17T15:22:03Z</dcterms:modified>
</cp:coreProperties>
</file>